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2" r:id="rId10"/>
    <p:sldId id="269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47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0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7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05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3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26005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853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62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9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2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3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5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8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1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9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49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Формирование навыков ЗОЖ у детей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959197"/>
            <a:ext cx="6400800" cy="194733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Игровой самомассаж как эффективное  и универсальное средство здоровье сберегающих технологий.</a:t>
            </a:r>
          </a:p>
          <a:p>
            <a:endParaRPr lang="ru-RU" dirty="0"/>
          </a:p>
          <a:p>
            <a:r>
              <a:rPr lang="ru-RU" dirty="0" smtClean="0"/>
              <a:t>Воспитатель МБДОУ «Солнышко» </a:t>
            </a:r>
            <a:r>
              <a:rPr lang="ru-RU" dirty="0" err="1" smtClean="0"/>
              <a:t>пгт.Кардымово</a:t>
            </a:r>
            <a:r>
              <a:rPr lang="ru-RU" dirty="0" smtClean="0"/>
              <a:t>  Лях Елена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46407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32" y="873211"/>
            <a:ext cx="3352800" cy="4555524"/>
          </a:xfrm>
        </p:spPr>
        <p:txBody>
          <a:bodyPr>
            <a:noAutofit/>
          </a:bodyPr>
          <a:lstStyle/>
          <a:p>
            <a:r>
              <a:rPr lang="ru-RU" sz="2000" dirty="0"/>
              <a:t>Мишка с шишкою играет,</a:t>
            </a:r>
            <a:br>
              <a:rPr lang="ru-RU" sz="2000" dirty="0"/>
            </a:br>
            <a:r>
              <a:rPr lang="ru-RU" sz="2000" dirty="0"/>
              <a:t>Между лап её катает</a:t>
            </a:r>
            <a:br>
              <a:rPr lang="ru-RU" sz="2000" dirty="0"/>
            </a:br>
            <a:r>
              <a:rPr lang="ru-RU" sz="2000" dirty="0"/>
              <a:t>Медвежата все хохочут,</a:t>
            </a:r>
            <a:br>
              <a:rPr lang="ru-RU" sz="2000" dirty="0"/>
            </a:br>
            <a:r>
              <a:rPr lang="ru-RU" sz="2000" dirty="0"/>
              <a:t>Шишки лапы им щекочут.</a:t>
            </a:r>
            <a:br>
              <a:rPr lang="ru-RU" sz="2000" dirty="0"/>
            </a:br>
            <a:r>
              <a:rPr lang="ru-RU" sz="2000" dirty="0"/>
              <a:t>Колются не больно,</a:t>
            </a:r>
            <a:br>
              <a:rPr lang="ru-RU" sz="2000" dirty="0"/>
            </a:br>
            <a:r>
              <a:rPr lang="ru-RU" sz="2000" dirty="0"/>
              <a:t>Дети все довольны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6" y="596142"/>
            <a:ext cx="6113941" cy="4585457"/>
          </a:xfrm>
        </p:spPr>
      </p:pic>
    </p:spTree>
    <p:extLst>
      <p:ext uri="{BB962C8B-B14F-4D97-AF65-F5344CB8AC3E}">
        <p14:creationId xmlns:p14="http://schemas.microsoft.com/office/powerpoint/2010/main" val="333380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883" y="3902446"/>
            <a:ext cx="4226010" cy="212765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Массаж спины друг другу: </a:t>
            </a:r>
            <a:r>
              <a:rPr lang="ru-RU" sz="1800" dirty="0" err="1" smtClean="0"/>
              <a:t>чики-чики-чики-иза</a:t>
            </a:r>
            <a:r>
              <a:rPr lang="ru-RU" sz="1800" dirty="0" smtClean="0"/>
              <a:t>!</a:t>
            </a:r>
            <a:br>
              <a:rPr lang="ru-RU" sz="1800" dirty="0" smtClean="0"/>
            </a:br>
            <a:r>
              <a:rPr lang="ru-RU" sz="1800" dirty="0" smtClean="0"/>
              <a:t>Вот капуста для борща (похлопывание ладонями по спине)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покрошу картошки, </a:t>
            </a:r>
            <a:r>
              <a:rPr lang="ru-RU" sz="1800" dirty="0" err="1" smtClean="0"/>
              <a:t>свеколки</a:t>
            </a:r>
            <a:r>
              <a:rPr lang="ru-RU" sz="1800" dirty="0" smtClean="0"/>
              <a:t>, морковки (постукивание ребрами </a:t>
            </a:r>
            <a:r>
              <a:rPr lang="ru-RU" sz="1800" dirty="0" err="1"/>
              <a:t>у</a:t>
            </a:r>
            <a:r>
              <a:rPr lang="ru-RU" sz="1800" dirty="0" err="1" smtClean="0"/>
              <a:t>ладоней</a:t>
            </a:r>
            <a:r>
              <a:rPr lang="ru-RU" sz="1800" dirty="0" smtClean="0"/>
              <a:t>),</a:t>
            </a:r>
            <a:br>
              <a:rPr lang="ru-RU" sz="1800" dirty="0" smtClean="0"/>
            </a:br>
            <a:r>
              <a:rPr lang="ru-RU" sz="1800" dirty="0" smtClean="0"/>
              <a:t>полголовки </a:t>
            </a:r>
            <a:r>
              <a:rPr lang="ru-RU" sz="1800" dirty="0" err="1" smtClean="0"/>
              <a:t>лчку</a:t>
            </a:r>
            <a:r>
              <a:rPr lang="ru-RU" sz="1800" dirty="0" smtClean="0"/>
              <a:t> да зубок чесночку (кулачками постукиваем)</a:t>
            </a:r>
            <a:br>
              <a:rPr lang="ru-RU" sz="1800" dirty="0" smtClean="0"/>
            </a:br>
            <a:r>
              <a:rPr lang="ru-RU" sz="1800" dirty="0" err="1" smtClean="0"/>
              <a:t>чики-чики-чики-чок</a:t>
            </a:r>
            <a:r>
              <a:rPr lang="ru-RU" sz="1800" dirty="0" smtClean="0"/>
              <a:t> (поглаживание спины) и готов борщок!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2" y="176089"/>
            <a:ext cx="3940431" cy="2955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76" y="58693"/>
            <a:ext cx="4096960" cy="307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55" y="3234264"/>
            <a:ext cx="4618686" cy="34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6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0" y="191527"/>
            <a:ext cx="3518573" cy="26389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6" y="402588"/>
            <a:ext cx="3600950" cy="270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86" y="134569"/>
            <a:ext cx="3670461" cy="2752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1" y="3376143"/>
            <a:ext cx="4054846" cy="3041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38" y="3338729"/>
            <a:ext cx="3731280" cy="2798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88" y="4051302"/>
            <a:ext cx="3599474" cy="26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1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467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Десять золотых правил </a:t>
            </a:r>
            <a:r>
              <a:rPr lang="ru-RU" dirty="0" err="1" smtClean="0"/>
              <a:t>здоровьесбережения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Соблюдайте режим дня!</a:t>
            </a:r>
          </a:p>
          <a:p>
            <a:pPr marL="0" indent="0">
              <a:buNone/>
            </a:pPr>
            <a:r>
              <a:rPr lang="ru-RU" dirty="0" smtClean="0"/>
              <a:t>Обращайте больше внимания на питание!</a:t>
            </a:r>
          </a:p>
          <a:p>
            <a:pPr marL="0" indent="0">
              <a:buNone/>
            </a:pPr>
            <a:r>
              <a:rPr lang="ru-RU" dirty="0" smtClean="0"/>
              <a:t>Больше двигайтесь!</a:t>
            </a:r>
          </a:p>
          <a:p>
            <a:pPr marL="0" indent="0">
              <a:buNone/>
            </a:pPr>
            <a:r>
              <a:rPr lang="ru-RU" dirty="0" smtClean="0"/>
              <a:t>Спите в прохладной комнате!</a:t>
            </a:r>
          </a:p>
          <a:p>
            <a:pPr marL="0" indent="0">
              <a:buNone/>
            </a:pPr>
            <a:r>
              <a:rPr lang="ru-RU" dirty="0" smtClean="0"/>
              <a:t>Не гасите в себе гнев, дайте вырваться ему наружу!</a:t>
            </a:r>
          </a:p>
          <a:p>
            <a:pPr marL="0" indent="0">
              <a:buNone/>
            </a:pPr>
            <a:r>
              <a:rPr lang="ru-RU" dirty="0" smtClean="0"/>
              <a:t>Постоянно занимайтесь интеллектуальной деятельностью!</a:t>
            </a:r>
          </a:p>
          <a:p>
            <a:pPr marL="0" indent="0">
              <a:buNone/>
            </a:pPr>
            <a:r>
              <a:rPr lang="ru-RU" dirty="0" smtClean="0"/>
              <a:t>Гоните прочь уныние и хандру!</a:t>
            </a:r>
          </a:p>
          <a:p>
            <a:pPr marL="0" indent="0">
              <a:buNone/>
            </a:pPr>
            <a:r>
              <a:rPr lang="ru-RU" dirty="0" smtClean="0"/>
              <a:t>Адекватно реагируйте на все проявления своего организма!</a:t>
            </a:r>
          </a:p>
          <a:p>
            <a:pPr marL="0" indent="0">
              <a:buNone/>
            </a:pPr>
            <a:r>
              <a:rPr lang="ru-RU" dirty="0" smtClean="0"/>
              <a:t>Старайтесь получать как можно больше положительных эмоций!</a:t>
            </a:r>
          </a:p>
          <a:p>
            <a:pPr marL="0" indent="0">
              <a:buNone/>
            </a:pPr>
            <a:r>
              <a:rPr lang="ru-RU" dirty="0" smtClean="0"/>
              <a:t>Желайте себе и окружающим только добра!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89" y="189469"/>
            <a:ext cx="4080476" cy="3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97359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Самомассаж - это массаж</a:t>
            </a:r>
            <a:r>
              <a:rPr lang="ru-RU" dirty="0"/>
              <a:t>, выполняемый самим ребёнком. Он улучшает кровообращение, помогает нормализовать работу внутренних органов. Для детей </a:t>
            </a:r>
            <a:r>
              <a:rPr lang="ru-RU" b="1" dirty="0"/>
              <a:t>самомассаж</a:t>
            </a:r>
            <a:r>
              <a:rPr lang="ru-RU" dirty="0"/>
              <a:t> - это и профилактика простудных заболеваний. Он благоприятствует психоэмоциональной устойчивости к физическому </a:t>
            </a:r>
            <a:r>
              <a:rPr lang="ru-RU" b="1" dirty="0"/>
              <a:t>здоровью</a:t>
            </a:r>
            <a:r>
              <a:rPr lang="ru-RU" dirty="0"/>
              <a:t>, повышает функциональную деятельность головного мозга, тонизирует весь организм.</a:t>
            </a:r>
          </a:p>
          <a:p>
            <a:r>
              <a:rPr lang="ru-RU" dirty="0"/>
              <a:t>Игровой </a:t>
            </a:r>
            <a:r>
              <a:rPr lang="ru-RU" b="1" dirty="0"/>
              <a:t>самомассаж</a:t>
            </a:r>
            <a:r>
              <a:rPr lang="ru-RU" dirty="0"/>
              <a:t> – это уникальная тактильная гимнастика, благодаря которой в мозг поступает мощный поток импульсов от рецепторов, расположенных в коже.</a:t>
            </a:r>
          </a:p>
          <a:p>
            <a:r>
              <a:rPr lang="ru-RU" dirty="0"/>
              <a:t>Главная ценность массажа заключается в том, что он, прежде всего, влияет на нервную систему малыша, помогает ребенку снять общую усталость, помогает всем органам и системам работать бесперебойно и эффективно. Все упражнения должны выполняться на фоне позитивных ответных реакций ребенка. Надо всегда помнить заповедь Гиппократа </a:t>
            </a:r>
            <a:r>
              <a:rPr lang="ru-RU" i="1" dirty="0"/>
              <a:t>«Не навреди!»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42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539047"/>
            <a:ext cx="8534400" cy="1820563"/>
          </a:xfrm>
        </p:spPr>
        <p:txBody>
          <a:bodyPr>
            <a:normAutofit fontScale="90000"/>
          </a:bodyPr>
          <a:lstStyle/>
          <a:p>
            <a:r>
              <a:rPr lang="ru-RU" dirty="0"/>
              <a:t>• </a:t>
            </a:r>
            <a:r>
              <a:rPr lang="ru-RU" sz="2000" dirty="0"/>
              <a:t>Игровой </a:t>
            </a:r>
            <a:r>
              <a:rPr lang="ru-RU" sz="2000" b="1" dirty="0"/>
              <a:t>самомассаж</a:t>
            </a:r>
            <a:r>
              <a:rPr lang="ru-RU" sz="2000" dirty="0"/>
              <a:t> - нетрадиционный вид упражнений, помогающий естественно развиваться организму ребенка, функционально совершенствоваться его отдельным органам и </a:t>
            </a:r>
            <a:r>
              <a:rPr lang="ru-RU" sz="2000" dirty="0" smtClean="0"/>
              <a:t>системам. Является основой закаливания и оздоровления детского организма.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Задачи </a:t>
            </a:r>
            <a:r>
              <a:rPr lang="ru-RU" b="1" dirty="0"/>
              <a:t>самомассажа</a:t>
            </a:r>
            <a:r>
              <a:rPr lang="ru-RU" dirty="0"/>
              <a:t>:</a:t>
            </a:r>
          </a:p>
          <a:p>
            <a:r>
              <a:rPr lang="ru-RU" dirty="0"/>
              <a:t>• Воспитывать интерес к </a:t>
            </a:r>
            <a:r>
              <a:rPr lang="ru-RU" b="1" dirty="0"/>
              <a:t>оздоровительному массажу</a:t>
            </a:r>
            <a:r>
              <a:rPr lang="ru-RU" dirty="0"/>
              <a:t>.</a:t>
            </a:r>
          </a:p>
          <a:p>
            <a:r>
              <a:rPr lang="ru-RU" dirty="0"/>
              <a:t>• Обучать элементам массажа.</a:t>
            </a:r>
          </a:p>
          <a:p>
            <a:r>
              <a:rPr lang="ru-RU" dirty="0"/>
              <a:t>• Закреплять </a:t>
            </a:r>
            <a:r>
              <a:rPr lang="ru-RU" b="1" dirty="0"/>
              <a:t>технику</a:t>
            </a:r>
            <a:r>
              <a:rPr lang="ru-RU" dirty="0"/>
              <a:t> выполнения различных видов игровых массажей.</a:t>
            </a:r>
          </a:p>
          <a:p>
            <a:r>
              <a:rPr lang="ru-RU" dirty="0"/>
              <a:t>• Повышать сопротивляемость организма к простудным заболеваниям.</a:t>
            </a:r>
          </a:p>
          <a:p>
            <a:r>
              <a:rPr lang="ru-RU" dirty="0"/>
              <a:t>• Предотвращать простудные заболевания путем воздействия на активные точки.</a:t>
            </a:r>
          </a:p>
          <a:p>
            <a:r>
              <a:rPr lang="ru-RU" dirty="0"/>
              <a:t>• Развивать интеллектуальные функции.</a:t>
            </a:r>
          </a:p>
          <a:p>
            <a:r>
              <a:rPr lang="ru-RU" dirty="0"/>
              <a:t>• Развивать двигательную </a:t>
            </a:r>
            <a:r>
              <a:rPr lang="ru-RU" dirty="0" smtClean="0"/>
              <a:t>память</a:t>
            </a:r>
            <a:endParaRPr lang="ru-RU" dirty="0"/>
          </a:p>
          <a:p>
            <a:r>
              <a:rPr lang="ru-RU" dirty="0"/>
              <a:t>• Развивать коммуникативные навыки и тактильное восприятие.</a:t>
            </a:r>
          </a:p>
          <a:p>
            <a:r>
              <a:rPr lang="ru-RU" dirty="0" smtClean="0"/>
              <a:t>Воспитывать бережное отношение к своему телу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95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449" y="140043"/>
            <a:ext cx="7471248" cy="642551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Виды самомассажа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Игровой самомассаж</a:t>
            </a:r>
          </a:p>
          <a:p>
            <a:r>
              <a:rPr lang="ru-RU" dirty="0" smtClean="0"/>
              <a:t> Самомассаж ушных раковин</a:t>
            </a:r>
          </a:p>
          <a:p>
            <a:r>
              <a:rPr lang="ru-RU" dirty="0" smtClean="0"/>
              <a:t>Точечный массаж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/>
              <a:t> </a:t>
            </a:r>
            <a:r>
              <a:rPr lang="ru-RU" b="1" dirty="0"/>
              <a:t>Самомассаж Су-</a:t>
            </a:r>
            <a:r>
              <a:rPr lang="ru-RU" b="1" dirty="0" err="1"/>
              <a:t>Джок</a:t>
            </a:r>
            <a:r>
              <a:rPr lang="ru-RU" b="1" dirty="0"/>
              <a:t> шарами</a:t>
            </a:r>
            <a:r>
              <a:rPr lang="ru-RU" dirty="0"/>
              <a:t>.</a:t>
            </a:r>
          </a:p>
          <a:p>
            <a:r>
              <a:rPr lang="ru-RU" dirty="0"/>
              <a:t>Дети знакомы с ним под названием </a:t>
            </a:r>
            <a:r>
              <a:rPr lang="ru-RU" i="1" dirty="0"/>
              <a:t>«Ежик»</a:t>
            </a:r>
            <a:r>
              <a:rPr lang="ru-RU" dirty="0"/>
              <a:t> - симпатичный шарик с острыми шипами, лёгкий и гигиеничный, простой в обращении и доступный в любой момент. Его остроконечные выступы воздействуют на биологически активные точки, неизменно вызывая улучшение </a:t>
            </a:r>
            <a:r>
              <a:rPr lang="ru-RU" b="1" dirty="0"/>
              <a:t>самочувствия</a:t>
            </a:r>
            <a:r>
              <a:rPr lang="ru-RU" dirty="0"/>
              <a:t>, снимая стресс, усталость и болевые ощущения, повышая общий тонус организма. С помощью шаров – </a:t>
            </a:r>
            <a:r>
              <a:rPr lang="ru-RU" i="1" dirty="0"/>
              <a:t>«ежиков»</a:t>
            </a:r>
            <a:r>
              <a:rPr lang="ru-RU" dirty="0"/>
              <a:t> детям нравится массировать пальцы и ладошки, что оказывает благотворное влияние на весь организм, а также на развитие мелкой моторики пальцев рук, тем самым, способствуя развитию речи. Главными достоинствами Су-</a:t>
            </a:r>
            <a:r>
              <a:rPr lang="ru-RU" dirty="0" err="1"/>
              <a:t>Джок</a:t>
            </a:r>
            <a:r>
              <a:rPr lang="ru-RU" dirty="0"/>
              <a:t> терапии является высокая эффективность, абсолютная безопасность применения, доступность </a:t>
            </a:r>
            <a:r>
              <a:rPr lang="ru-RU" dirty="0" smtClean="0"/>
              <a:t>метода.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17" y="1312904"/>
            <a:ext cx="3717069" cy="49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708" y="222422"/>
            <a:ext cx="6120713" cy="6301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Массаж </a:t>
            </a:r>
            <a:r>
              <a:rPr lang="ru-RU" dirty="0" smtClean="0"/>
              <a:t>«Пять маленьких лекарей»</a:t>
            </a:r>
          </a:p>
          <a:p>
            <a:pPr marL="0" indent="0">
              <a:buNone/>
            </a:pPr>
            <a:r>
              <a:rPr lang="ru-RU" dirty="0" smtClean="0"/>
              <a:t>Это</a:t>
            </a:r>
            <a:r>
              <a:rPr lang="ru-RU" dirty="0"/>
              <a:t> </a:t>
            </a:r>
            <a:r>
              <a:rPr lang="ru-RU" b="1" dirty="0"/>
              <a:t>самомассаж пальчиков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 зонах пальцев есть представительство всего </a:t>
            </a:r>
            <a:r>
              <a:rPr lang="ru-RU" u="sng" dirty="0"/>
              <a:t>организма</a:t>
            </a:r>
            <a:r>
              <a:rPr lang="ru-RU" dirty="0"/>
              <a:t>: массаж большого пальца способом растирания повышает деятельность головного мозга, указательного – деятельность желудка, среднего – положительно влияет на работу кишечника, безымянного – нормализует функцию печени, мизинца – стимулирует работу сердца.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8" y="852617"/>
            <a:ext cx="5305168" cy="39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5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881449"/>
            <a:ext cx="8534400" cy="338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Игровой</a:t>
            </a:r>
            <a:r>
              <a:rPr lang="ru-RU" dirty="0"/>
              <a:t> </a:t>
            </a:r>
            <a:r>
              <a:rPr lang="ru-RU" b="1" dirty="0"/>
              <a:t>самомассаж</a:t>
            </a:r>
            <a:r>
              <a:rPr lang="ru-RU" dirty="0"/>
              <a:t> может быть использован в индивидуальной работе виде отдельного 5-минутного занятия ежедневно, как часть занятия по познавательному развитию в виде динамической паузы, а также в режимных моментах и </a:t>
            </a:r>
            <a:r>
              <a:rPr lang="ru-RU" b="1" dirty="0"/>
              <a:t>самостоятельной деятельности детей</a:t>
            </a:r>
            <a:r>
              <a:rPr lang="ru-RU" dirty="0"/>
              <a:t>. При проведении массажа рекомендуется обучать детей не надавливать с силой на указанные точки, а массировать их мягкими движениями пальцев. Перед проведением занятия педагогу следует попробовать выполнить все упражнения </a:t>
            </a:r>
            <a:r>
              <a:rPr lang="ru-RU" b="1" dirty="0"/>
              <a:t>самому</a:t>
            </a:r>
            <a:r>
              <a:rPr lang="ru-RU" dirty="0"/>
              <a:t>. В этом случае дети легко их исполнят по показу.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5" y="3620168"/>
            <a:ext cx="4823015" cy="3237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8" y="3982989"/>
            <a:ext cx="3756459" cy="28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9914" y="823783"/>
            <a:ext cx="3253945" cy="401182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Растирание ладоней-трем правую руку о левую-пока не почувствуется тепло.</a:t>
            </a:r>
            <a:br>
              <a:rPr lang="ru-RU" sz="1800" dirty="0" smtClean="0"/>
            </a:br>
            <a:r>
              <a:rPr lang="ru-RU" sz="1800" dirty="0" smtClean="0"/>
              <a:t>Это подготовительный этап, нужно чтоб ребенок почувствовал тепло.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7" y="998840"/>
            <a:ext cx="5840157" cy="45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3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«Браслетик» растирание запястья одной руки другой. дальше работаем с каждым пальчиком отдельно, что активизирует работу головного мозга.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«Снятие перчатки»- указательным и большим пальцами снимаем перчатку с каждого пальчика.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2" y="186220"/>
            <a:ext cx="5331468" cy="39986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80" y="165284"/>
            <a:ext cx="5359384" cy="40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2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725" y="4390768"/>
            <a:ext cx="8534400" cy="2059459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Игровой самомассаж шишками сосны</a:t>
            </a:r>
            <a:r>
              <a:rPr lang="ru-RU" sz="2400" dirty="0"/>
              <a:t>, </a:t>
            </a:r>
            <a:r>
              <a:rPr lang="ru-RU" sz="2400" dirty="0" smtClean="0"/>
              <a:t>ели </a:t>
            </a:r>
            <a:r>
              <a:rPr lang="ru-RU" sz="2400" dirty="0"/>
              <a:t>с элементами пальчиковой гимнастики способствует активизации </a:t>
            </a:r>
            <a:r>
              <a:rPr lang="ru-RU" sz="2400" dirty="0" smtClean="0"/>
              <a:t>речи, познавательной </a:t>
            </a:r>
            <a:r>
              <a:rPr lang="ru-RU" sz="2400" dirty="0"/>
              <a:t>деятельности, развития мелкой моторики пальцев рук, </a:t>
            </a:r>
            <a:r>
              <a:rPr lang="ru-RU" sz="2400" dirty="0" err="1" smtClean="0"/>
              <a:t>релаксациии</a:t>
            </a:r>
            <a:r>
              <a:rPr lang="ru-RU" sz="2400" dirty="0" smtClean="0"/>
              <a:t>, </a:t>
            </a:r>
            <a:r>
              <a:rPr lang="ru-RU" sz="2400" dirty="0"/>
              <a:t>повышения иммунитета детей.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3" y="314712"/>
            <a:ext cx="4819650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314712"/>
            <a:ext cx="4838357" cy="36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158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252</TotalTime>
  <Words>213</Words>
  <Application>Microsoft Office PowerPoint</Application>
  <PresentationFormat>Широкоэкранный</PresentationFormat>
  <Paragraphs>44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Сектор</vt:lpstr>
      <vt:lpstr>Формирование навыков ЗОЖ у детей Дошкольного возраста</vt:lpstr>
      <vt:lpstr>Презентация PowerPoint</vt:lpstr>
      <vt:lpstr>• Игровой самомассаж - нетрадиционный вид упражнений, помогающий естественно развиваться организму ребенка, функционально совершенствоваться его отдельным органам и системам. Является основой закаливания и оздоровления детского организма.</vt:lpstr>
      <vt:lpstr>Презентация PowerPoint</vt:lpstr>
      <vt:lpstr>Презентация PowerPoint</vt:lpstr>
      <vt:lpstr>Презентация PowerPoint</vt:lpstr>
      <vt:lpstr>Растирание ладоней-трем правую руку о левую-пока не почувствуется тепло. Это подготовительный этап, нужно чтоб ребенок почувствовал тепло.</vt:lpstr>
      <vt:lpstr>«Браслетик» растирание запястья одной руки другой. дальше работаем с каждым пальчиком отдельно, что активизирует работу головного мозга. «Снятие перчатки»- указательным и большим пальцами снимаем перчатку с каждого пальчика.</vt:lpstr>
      <vt:lpstr>Игровой самомассаж шишками сосны, ели с элементами пальчиковой гимнастики способствует активизации речи, познавательной деятельности, развития мелкой моторики пальцев рук, релаксациии, повышения иммунитета детей. </vt:lpstr>
      <vt:lpstr>Мишка с шишкою играет, Между лап её катает Медвежата все хохочут, Шишки лапы им щекочут. Колются не больно, Дети все довольны</vt:lpstr>
      <vt:lpstr>Массаж спины друг другу: чики-чики-чики-иза! Вот капуста для борща (похлопывание ладонями по спине) покрошу картошки, свеколки, морковки (постукивание ребрами уладоней), полголовки лчку да зубок чесночку (кулачками постукиваем) чики-чики-чики-чок (поглаживание спины) и готов борщок!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навыков ЗОЖ у детей Дошкольного возраста</dc:title>
  <dc:creator>RePack by Diakov</dc:creator>
  <cp:lastModifiedBy>RePack by Diakov</cp:lastModifiedBy>
  <cp:revision>23</cp:revision>
  <dcterms:created xsi:type="dcterms:W3CDTF">2018-09-11T17:12:54Z</dcterms:created>
  <dcterms:modified xsi:type="dcterms:W3CDTF">2018-09-12T18:05:01Z</dcterms:modified>
</cp:coreProperties>
</file>